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5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12/13/2022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2022/12/13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xmlns="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2022/12/13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xmlns="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xmlns="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xmlns="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xmlns="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xmlns="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xmlns="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xmlns="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xmlns="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xmlns="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xmlns="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xmlns="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xmlns="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xmlns="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xmlns="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xmlns="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xmlns="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xmlns="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xmlns="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xmlns="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xmlns="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xmlns="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xmlns="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xmlns="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xmlns="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xmlns="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xmlns="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xmlns="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xmlns="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xmlns="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xmlns="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xmlns="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370</Words>
  <Application>Microsoft Office PowerPoint</Application>
  <PresentationFormat>Custom</PresentationFormat>
  <Paragraphs>74</Paragraphs>
  <Slides>21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User</cp:lastModifiedBy>
  <cp:revision>19</cp:revision>
  <dcterms:created xsi:type="dcterms:W3CDTF">2022-08-31T03:16:51Z</dcterms:created>
  <dcterms:modified xsi:type="dcterms:W3CDTF">2022-12-13T09:06:47Z</dcterms:modified>
</cp:coreProperties>
</file>